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48" r:id="rId9"/>
    <p:sldId id="456" r:id="rId10"/>
    <p:sldId id="457" r:id="rId11"/>
    <p:sldId id="458" r:id="rId12"/>
    <p:sldId id="459" r:id="rId13"/>
    <p:sldId id="460" r:id="rId14"/>
    <p:sldId id="461" r:id="rId15"/>
    <p:sldId id="472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73" r:id="rId24"/>
    <p:sldId id="471" r:id="rId25"/>
    <p:sldId id="470" r:id="rId26"/>
    <p:sldId id="469" r:id="rId27"/>
    <p:sldId id="367" r:id="rId28"/>
    <p:sldId id="428" r:id="rId29"/>
    <p:sldId id="42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48"/>
            <p14:sldId id="456"/>
            <p14:sldId id="457"/>
            <p14:sldId id="458"/>
            <p14:sldId id="459"/>
            <p14:sldId id="460"/>
            <p14:sldId id="461"/>
            <p14:sldId id="472"/>
            <p14:sldId id="462"/>
            <p14:sldId id="463"/>
            <p14:sldId id="464"/>
            <p14:sldId id="465"/>
            <p14:sldId id="466"/>
            <p14:sldId id="467"/>
            <p14:sldId id="468"/>
            <p14:sldId id="473"/>
            <p14:sldId id="471"/>
            <p14:sldId id="470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90" d="100"/>
          <a:sy n="90" d="100"/>
        </p:scale>
        <p:origin x="-16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title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Snowliine</a:t>
            </a:r>
            <a:r>
              <a:rPr lang="en-US" dirty="0" smtClean="0"/>
              <a:t> architecture Transition</a:t>
            </a:r>
            <a:r>
              <a:rPr lang="en-US" baseline="0" dirty="0" smtClean="0"/>
              <a:t> disks or focus on elemental ratios; have it better as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2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2.jpeg"/><Relationship Id="rId8" Type="http://schemas.microsoft.com/office/2007/relationships/hdphoto" Target="../media/hdphoto2.wdp"/><Relationship Id="rId9" Type="http://schemas.openxmlformats.org/officeDocument/2006/relationships/image" Target="../media/image13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</a:t>
            </a:r>
            <a:r>
              <a:rPr lang="en-US" dirty="0" smtClean="0">
                <a:solidFill>
                  <a:srgbClr val="FFFF00"/>
                </a:solidFill>
              </a:rPr>
              <a:t>Extensions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893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38111"/>
            <a:ext cx="8555063" cy="476707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disks present different C/O ratio inside gap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9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74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Analytic non-self gravitating </a:t>
            </a:r>
            <a:r>
              <a:rPr lang="en-US" sz="3400" dirty="0"/>
              <a:t>model predicts </a:t>
            </a:r>
            <a:r>
              <a:rPr lang="en-US" sz="3400" dirty="0" smtClean="0">
                <a:solidFill>
                  <a:srgbClr val="FFFF00"/>
                </a:solidFill>
              </a:rPr>
              <a:t>lower </a:t>
            </a:r>
            <a:r>
              <a:rPr lang="en-US" sz="3400" i="1" dirty="0" smtClean="0">
                <a:solidFill>
                  <a:srgbClr val="FFFF00"/>
                </a:solidFill>
              </a:rPr>
              <a:t>L </a:t>
            </a:r>
            <a:r>
              <a:rPr lang="en-US" sz="3400" dirty="0" smtClean="0"/>
              <a:t>and </a:t>
            </a:r>
            <a:r>
              <a:rPr lang="en-US" sz="3400" dirty="0" smtClean="0">
                <a:solidFill>
                  <a:srgbClr val="FFFF00"/>
                </a:solidFill>
              </a:rPr>
              <a:t>larger </a:t>
            </a:r>
            <a:r>
              <a:rPr lang="en-US" sz="3400" i="1" dirty="0" err="1">
                <a:solidFill>
                  <a:srgbClr val="FFFF00"/>
                </a:solidFill>
              </a:rPr>
              <a:t>t</a:t>
            </a:r>
            <a:r>
              <a:rPr lang="en-US" sz="3400" baseline="-25000" dirty="0" err="1" smtClean="0">
                <a:solidFill>
                  <a:srgbClr val="FFFF00"/>
                </a:solidFill>
              </a:rPr>
              <a:t>run</a:t>
            </a: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" y="1631562"/>
            <a:ext cx="4266152" cy="4875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FF00"/>
                </a:solidFill>
              </a:rPr>
              <a:t>Self-gravity </a:t>
            </a:r>
            <a:r>
              <a:rPr lang="en-US" sz="2600" dirty="0" smtClean="0"/>
              <a:t>matters when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600" dirty="0" smtClean="0">
                <a:solidFill>
                  <a:srgbClr val="FFFF00"/>
                </a:solidFill>
              </a:rPr>
              <a:t> only few percent of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c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631" y="5989372"/>
            <a:ext cx="457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run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5" y="125439"/>
            <a:ext cx="4617547" cy="65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0301" y="6414157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2824" y="147337"/>
            <a:ext cx="461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Desorption </a:t>
            </a:r>
            <a:r>
              <a:rPr lang="en-US" i="1" dirty="0" smtClean="0">
                <a:solidFill>
                  <a:srgbClr val="000000"/>
                </a:solidFill>
              </a:rPr>
              <a:t>almost instantaneous </a:t>
            </a:r>
            <a:r>
              <a:rPr lang="en-US" dirty="0" smtClean="0">
                <a:solidFill>
                  <a:srgbClr val="000000"/>
                </a:solidFill>
              </a:rPr>
              <a:t>and in a </a:t>
            </a:r>
            <a:r>
              <a:rPr lang="en-US" i="1" dirty="0" smtClean="0">
                <a:solidFill>
                  <a:srgbClr val="000000"/>
                </a:solidFill>
              </a:rPr>
              <a:t>narrow distance range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47325</TotalTime>
  <Words>979</Words>
  <Application>Microsoft Macintosh PowerPoint</Application>
  <PresentationFormat>On-screen Show (4:3)</PresentationFormat>
  <Paragraphs>96</Paragraphs>
  <Slides>29</Slides>
  <Notes>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Analytic non-self gravitating model predicts lower L and larger trun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PowerPoint Presentation</vt:lpstr>
      <vt:lpstr>N/O ratios more enhanced than C/O ratios</vt:lpstr>
      <vt:lpstr>C/N/O Model Extensions</vt:lpstr>
      <vt:lpstr>GOAL</vt:lpstr>
      <vt:lpstr>BASIC IDEA</vt:lpstr>
      <vt:lpstr>Basic Equations</vt:lpstr>
      <vt:lpstr>PowerPoint Presentation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Transition disks present different C/O ratio inside gap</vt:lpstr>
      <vt:lpstr>Vapor abundance in steady state disk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598</cp:revision>
  <dcterms:created xsi:type="dcterms:W3CDTF">2013-05-20T23:08:21Z</dcterms:created>
  <dcterms:modified xsi:type="dcterms:W3CDTF">2016-04-25T15:42:56Z</dcterms:modified>
</cp:coreProperties>
</file>